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</p:sldIdLst>
  <p:sldSz cx="6858000" cy="9144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59"/>
  </p:normalViewPr>
  <p:slideViewPr>
    <p:cSldViewPr>
      <p:cViewPr varScale="1">
        <p:scale>
          <a:sx n="113" d="100"/>
          <a:sy n="113" d="100"/>
        </p:scale>
        <p:origin x="4032" y="39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16A94-A4D7-4951-806F-239BBE3CF2D7}" type="datetimeFigureOut">
              <a:rPr lang="de-DE" smtClean="0"/>
              <a:t>18.05.16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845A1-F3C2-4B58-AC41-E8D73C010A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200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845A1-F3C2-4B58-AC41-E8D73C010AE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50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845A1-F3C2-4B58-AC41-E8D73C010AE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07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845A1-F3C2-4B58-AC41-E8D73C010AE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50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845A1-F3C2-4B58-AC41-E8D73C010AE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078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845A1-F3C2-4B58-AC41-E8D73C010AE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078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845A1-F3C2-4B58-AC41-E8D73C010AE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078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845A1-F3C2-4B58-AC41-E8D73C010AE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078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845A1-F3C2-4B58-AC41-E8D73C010AE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078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845A1-F3C2-4B58-AC41-E8D73C010AE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078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845A1-F3C2-4B58-AC41-E8D73C010AE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5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824C-5068-4317-B0A9-7EFAD0D1524A}" type="datetime1">
              <a:rPr lang="de-DE" smtClean="0"/>
              <a:t>18.05.16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5C73-E2D6-4EE4-89AA-1E9400B43663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-4845728" y="558686"/>
            <a:ext cx="100648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0" cap="none" spc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</a:rPr>
              <a:t>gross-immo.de</a:t>
            </a:r>
            <a:endParaRPr lang="de-DE" sz="3000" b="0" cap="none" spc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847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8103-14C1-4C1B-A7E7-F3928F01E8F4}" type="datetime1">
              <a:rPr lang="de-DE" smtClean="0"/>
              <a:t>18.05.16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5C73-E2D6-4EE4-89AA-1E9400B43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634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0208-9681-453D-97C8-813AF1F483C1}" type="datetime1">
              <a:rPr lang="de-DE" smtClean="0"/>
              <a:t>18.05.16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5C73-E2D6-4EE4-89AA-1E9400B43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1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D356-8E2F-4B84-AB9A-7F4A5AE4DF95}" type="datetime1">
              <a:rPr lang="de-DE" smtClean="0"/>
              <a:t>18.05.16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5C73-E2D6-4EE4-89AA-1E9400B43663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-4845728" y="558686"/>
            <a:ext cx="100648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0" cap="none" spc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</a:rPr>
              <a:t>gross-immo.de</a:t>
            </a:r>
            <a:endParaRPr lang="de-DE" sz="3000" b="0" cap="none" spc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818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424D-DF93-425A-B13B-89F1243BB190}" type="datetime1">
              <a:rPr lang="de-DE" smtClean="0"/>
              <a:t>18.05.16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5C73-E2D6-4EE4-89AA-1E9400B43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258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A000-3E44-4520-A2C6-7F8D61A211BA}" type="datetime1">
              <a:rPr lang="de-DE" smtClean="0"/>
              <a:t>18.05.16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5C73-E2D6-4EE4-89AA-1E9400B43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605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2AE6-6F1A-45F6-8436-30BC21A41086}" type="datetime1">
              <a:rPr lang="de-DE" smtClean="0"/>
              <a:t>18.05.16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5C73-E2D6-4EE4-89AA-1E9400B43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96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5FB1-7909-4EF3-B3A5-8A3075B161C6}" type="datetime1">
              <a:rPr lang="de-DE" smtClean="0"/>
              <a:t>18.05.16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5C73-E2D6-4EE4-89AA-1E9400B43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22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9671-43CC-4073-8C28-14DB406E8F53}" type="datetime1">
              <a:rPr lang="de-DE" smtClean="0"/>
              <a:t>18.05.16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5C73-E2D6-4EE4-89AA-1E9400B43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39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F87A-F8F2-46FD-84EF-086941623FA0}" type="datetime1">
              <a:rPr lang="de-DE" smtClean="0"/>
              <a:t>18.05.16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5C73-E2D6-4EE4-89AA-1E9400B43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47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0C91-B877-4A90-9020-A15C0B7693B1}" type="datetime1">
              <a:rPr lang="de-DE" smtClean="0"/>
              <a:t>18.05.16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5C73-E2D6-4EE4-89AA-1E9400B43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37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C01-FD2D-4474-9A74-910AC5D59574}" type="datetime1">
              <a:rPr lang="de-DE" smtClean="0"/>
              <a:t>18.05.16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55C73-E2D6-4EE4-89AA-1E9400B43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59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jpeg"/><Relationship Id="rId11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73.jpeg"/><Relationship Id="rId5" Type="http://schemas.openxmlformats.org/officeDocument/2006/relationships/image" Target="../media/image74.jpeg"/><Relationship Id="rId6" Type="http://schemas.openxmlformats.org/officeDocument/2006/relationships/image" Target="../media/image75.jpeg"/><Relationship Id="rId7" Type="http://schemas.openxmlformats.org/officeDocument/2006/relationships/image" Target="../media/image76.png"/><Relationship Id="rId8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jpeg"/><Relationship Id="rId11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wmf"/><Relationship Id="rId10" Type="http://schemas.openxmlformats.org/officeDocument/2006/relationships/image" Target="../media/image26.jpeg"/><Relationship Id="rId11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12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32.jpeg"/><Relationship Id="rId9" Type="http://schemas.openxmlformats.org/officeDocument/2006/relationships/image" Target="../media/image33.jpeg"/><Relationship Id="rId10" Type="http://schemas.openxmlformats.org/officeDocument/2006/relationships/image" Target="../media/image34.jpeg"/><Relationship Id="rId11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12.jpeg"/><Relationship Id="rId7" Type="http://schemas.openxmlformats.org/officeDocument/2006/relationships/image" Target="../media/image39.jpeg"/><Relationship Id="rId8" Type="http://schemas.openxmlformats.org/officeDocument/2006/relationships/image" Target="../media/image40.jpeg"/><Relationship Id="rId9" Type="http://schemas.openxmlformats.org/officeDocument/2006/relationships/image" Target="../media/image41.jpeg"/><Relationship Id="rId10" Type="http://schemas.openxmlformats.org/officeDocument/2006/relationships/image" Target="../media/image42.jpeg"/><Relationship Id="rId11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7" Type="http://schemas.openxmlformats.org/officeDocument/2006/relationships/image" Target="../media/image12.jpeg"/><Relationship Id="rId8" Type="http://schemas.openxmlformats.org/officeDocument/2006/relationships/image" Target="../media/image48.jpeg"/><Relationship Id="rId9" Type="http://schemas.openxmlformats.org/officeDocument/2006/relationships/image" Target="../media/image49.jpeg"/><Relationship Id="rId10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6" Type="http://schemas.openxmlformats.org/officeDocument/2006/relationships/image" Target="../media/image53.jpeg"/><Relationship Id="rId7" Type="http://schemas.openxmlformats.org/officeDocument/2006/relationships/image" Target="../media/image54.jpeg"/><Relationship Id="rId8" Type="http://schemas.openxmlformats.org/officeDocument/2006/relationships/image" Target="../media/image55.jpeg"/><Relationship Id="rId9" Type="http://schemas.openxmlformats.org/officeDocument/2006/relationships/image" Target="../media/image56.jpeg"/><Relationship Id="rId10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58.jpeg"/><Relationship Id="rId5" Type="http://schemas.openxmlformats.org/officeDocument/2006/relationships/image" Target="../media/image59.jpeg"/><Relationship Id="rId6" Type="http://schemas.openxmlformats.org/officeDocument/2006/relationships/image" Target="../media/image60.jpeg"/><Relationship Id="rId7" Type="http://schemas.openxmlformats.org/officeDocument/2006/relationships/image" Target="../media/image61.jpeg"/><Relationship Id="rId8" Type="http://schemas.openxmlformats.org/officeDocument/2006/relationships/image" Target="../media/image62.jpeg"/><Relationship Id="rId9" Type="http://schemas.openxmlformats.org/officeDocument/2006/relationships/image" Target="../media/image63.jpeg"/><Relationship Id="rId10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jpeg"/><Relationship Id="rId5" Type="http://schemas.openxmlformats.org/officeDocument/2006/relationships/image" Target="../media/image67.jpeg"/><Relationship Id="rId6" Type="http://schemas.openxmlformats.org/officeDocument/2006/relationships/image" Target="../media/image68.jpeg"/><Relationship Id="rId7" Type="http://schemas.openxmlformats.org/officeDocument/2006/relationships/image" Target="../media/image69.jpeg"/><Relationship Id="rId8" Type="http://schemas.openxmlformats.org/officeDocument/2006/relationships/image" Target="../media/image70.png"/><Relationship Id="rId9" Type="http://schemas.openxmlformats.org/officeDocument/2006/relationships/image" Target="../media/image12.jpeg"/><Relationship Id="rId10" Type="http://schemas.openxmlformats.org/officeDocument/2006/relationships/image" Target="../media/image71.jpeg"/><Relationship Id="rId11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C:\ALEXANDER GROSS Immobilien GmbH\A.GROSS.Immobilienmakler\Maklerobjekte\A l t e  O b j e k t e\Hohenstadt, Auweg 14, Nitzsche\Bilder Auweg 14, Hohenstadt\CIMG93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544" y="1290362"/>
            <a:ext cx="143891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15731580"/>
            <a:ext cx="523572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1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1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1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1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1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1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1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1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1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9625" algn="l"/>
              </a:tabLst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	</a:t>
            </a: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9625" algn="l"/>
              </a:tabLst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Reiheneckhaus                                Reihenmittelhaus                               Einfamilienhaus</a:t>
            </a: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9625" algn="l"/>
              </a:tabLst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de-DE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Hersbruck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                                </a:t>
            </a:r>
            <a:r>
              <a:rPr kumimoji="0" lang="de-DE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Hersbruck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                                   </a:t>
            </a:r>
            <a:r>
              <a:rPr kumimoji="0" lang="de-DE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Hersbruck</a:t>
            </a: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9625" algn="l"/>
              </a:tabLst>
            </a:pP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752182" y="2564685"/>
            <a:ext cx="71287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Einfamilienhaus                                                                        </a:t>
            </a:r>
          </a:p>
          <a:p>
            <a:r>
              <a:rPr lang="de-DE" sz="1100" dirty="0" err="1" smtClean="0"/>
              <a:t>Hohenstadt</a:t>
            </a:r>
            <a:r>
              <a:rPr lang="de-DE" sz="1100" dirty="0" smtClean="0"/>
              <a:t>  </a:t>
            </a:r>
          </a:p>
          <a:p>
            <a:r>
              <a:rPr lang="de-DE" sz="1100" dirty="0" smtClean="0"/>
              <a:t>                                       </a:t>
            </a:r>
            <a:endParaRPr lang="de-DE" sz="1100" dirty="0"/>
          </a:p>
        </p:txBody>
      </p:sp>
      <p:sp>
        <p:nvSpPr>
          <p:cNvPr id="19" name="Textfeld 18"/>
          <p:cNvSpPr txBox="1"/>
          <p:nvPr/>
        </p:nvSpPr>
        <p:spPr>
          <a:xfrm>
            <a:off x="153261" y="5295814"/>
            <a:ext cx="51125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		                          Doppelhaushälfte </a:t>
            </a:r>
          </a:p>
          <a:p>
            <a:r>
              <a:rPr lang="de-DE" sz="1100" dirty="0" smtClean="0"/>
              <a:t>		                           </a:t>
            </a:r>
            <a:r>
              <a:rPr lang="de-DE" sz="1100" dirty="0" err="1" smtClean="0"/>
              <a:t>Hersbruck</a:t>
            </a:r>
            <a:r>
              <a:rPr lang="de-DE" sz="1100" dirty="0" smtClean="0"/>
              <a:t>                                            </a:t>
            </a:r>
            <a:r>
              <a:rPr lang="de-DE" sz="1100" dirty="0"/>
              <a:t> </a:t>
            </a:r>
          </a:p>
        </p:txBody>
      </p:sp>
      <p:pic>
        <p:nvPicPr>
          <p:cNvPr id="25" name="Grafik 24" descr="C:\ALEXANDER GROSS Immobilien GmbH\A.GROSS.Immobilienmakler\Maklerobjekte\A l t e  O b j e k t e\Hersbruck, Fliederstr. 16, Stief\Bilder Heb, Flieder 16\CIMG689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45" y="3923928"/>
            <a:ext cx="143891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6" name="Gerade Verbindung 25"/>
          <p:cNvCxnSpPr/>
          <p:nvPr/>
        </p:nvCxnSpPr>
        <p:spPr>
          <a:xfrm>
            <a:off x="292422" y="3131840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260648" y="6012160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273050" y="8604448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 28" descr="C:\ALEXANDER GROSS Immobilien GmbH\A.GROSS.Immobilienmakler\Maklerobjekte\Eigene Objekte\Verkaufte Objekte\Nürnberg, Zabo.31 ETW, alegro\Bilder\100-0020_IMG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36" y="3924563"/>
            <a:ext cx="1438275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hteck 1"/>
          <p:cNvSpPr/>
          <p:nvPr/>
        </p:nvSpPr>
        <p:spPr>
          <a:xfrm>
            <a:off x="4725490" y="5295813"/>
            <a:ext cx="3429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Eigentumswohnung                              </a:t>
            </a:r>
            <a:r>
              <a:rPr lang="de-DE" sz="1100" dirty="0" smtClean="0"/>
              <a:t>Nürnberg/</a:t>
            </a:r>
            <a:r>
              <a:rPr lang="de-DE" sz="1100" dirty="0" err="1" smtClean="0"/>
              <a:t>Gleißhammer</a:t>
            </a:r>
            <a:endParaRPr lang="de-DE" sz="1100" dirty="0" smtClean="0"/>
          </a:p>
          <a:p>
            <a:r>
              <a:rPr lang="de-DE" sz="1100" dirty="0" smtClean="0"/>
              <a:t>                       </a:t>
            </a:r>
            <a:endParaRPr lang="de-DE" sz="1100" dirty="0"/>
          </a:p>
        </p:txBody>
      </p:sp>
      <p:pic>
        <p:nvPicPr>
          <p:cNvPr id="21" name="Grafik 20" descr="C:\Users\PClokal\Desktop\Ansicht Süd-Westen 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60" y="1297682"/>
            <a:ext cx="1619885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hteck 3"/>
          <p:cNvSpPr/>
          <p:nvPr/>
        </p:nvSpPr>
        <p:spPr>
          <a:xfrm>
            <a:off x="4744779" y="2540755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smtClean="0">
                <a:ea typeface="Calibri" pitchFamily="34" charset="0"/>
                <a:cs typeface="Times New Roman" pitchFamily="18" charset="0"/>
              </a:rPr>
              <a:t>Einfamilienhaus</a:t>
            </a:r>
            <a:endParaRPr lang="de-DE" altLang="de-DE" sz="1100" dirty="0" smtClean="0"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err="1" smtClean="0">
                <a:ea typeface="Calibri" pitchFamily="34" charset="0"/>
                <a:cs typeface="Times New Roman" pitchFamily="18" charset="0"/>
              </a:rPr>
              <a:t>Schwarzenbruck</a:t>
            </a:r>
            <a:r>
              <a:rPr lang="de-DE" altLang="de-DE" sz="1100" dirty="0" smtClean="0">
                <a:ea typeface="Calibri" pitchFamily="34" charset="0"/>
                <a:cs typeface="Times New Roman" pitchFamily="18" charset="0"/>
              </a:rPr>
              <a:t>/</a:t>
            </a:r>
            <a:r>
              <a:rPr lang="de-DE" altLang="de-DE" sz="1100" dirty="0" err="1" smtClean="0">
                <a:ea typeface="Calibri" pitchFamily="34" charset="0"/>
                <a:cs typeface="Times New Roman" pitchFamily="18" charset="0"/>
              </a:rPr>
              <a:t>Lindelburg</a:t>
            </a:r>
            <a:endParaRPr lang="de-DE" altLang="de-DE" sz="11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3" name="Grafik 22" descr="C:\ALEXANDER GROSS Immobilien GmbH\A.GROSS.Immobilienmakler\Maklerobjekte\A l t e  O b j e k t e\Lauf, Komotauer Str.6, Dorner.Bößner\Bilder Ko. 6\Bilder Ko. 6\IMG_005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552" y="6459933"/>
            <a:ext cx="1438275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hteck 8"/>
          <p:cNvSpPr/>
          <p:nvPr/>
        </p:nvSpPr>
        <p:spPr>
          <a:xfrm>
            <a:off x="2709544" y="7898278"/>
            <a:ext cx="3429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Doppelhaushälfte                                    </a:t>
            </a:r>
          </a:p>
          <a:p>
            <a:r>
              <a:rPr lang="de-DE" sz="1100" dirty="0" smtClean="0"/>
              <a:t>Lauf   </a:t>
            </a:r>
          </a:p>
          <a:p>
            <a:r>
              <a:rPr lang="de-DE" sz="1100" dirty="0" smtClean="0"/>
              <a:t>                                                </a:t>
            </a:r>
            <a:endParaRPr lang="de-DE" sz="1100" dirty="0"/>
          </a:p>
        </p:txBody>
      </p:sp>
      <p:pic>
        <p:nvPicPr>
          <p:cNvPr id="24" name="Grafik 23" descr="C:\Users\PClokal\Desktop\Suedwest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1272264"/>
            <a:ext cx="1317625" cy="11156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>
          <a:xfrm>
            <a:off x="590116" y="2563940"/>
            <a:ext cx="414909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ea typeface="Calibri" pitchFamily="34" charset="0"/>
                <a:cs typeface="Times New Roman" pitchFamily="18" charset="0"/>
              </a:rPr>
              <a:t>Wohn – und </a:t>
            </a:r>
            <a:r>
              <a:rPr lang="de-DE" altLang="de-DE" sz="1100" dirty="0" smtClean="0">
                <a:ea typeface="Calibri" pitchFamily="34" charset="0"/>
                <a:cs typeface="Times New Roman" pitchFamily="18" charset="0"/>
              </a:rPr>
              <a:t>Geschäftshaus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smtClean="0">
                <a:ea typeface="Calibri" pitchFamily="34" charset="0"/>
                <a:cs typeface="Times New Roman" pitchFamily="18" charset="0"/>
              </a:rPr>
              <a:t>Neuhaus </a:t>
            </a:r>
            <a:r>
              <a:rPr lang="de-DE" altLang="de-DE" sz="1100" dirty="0">
                <a:ea typeface="Calibri" pitchFamily="34" charset="0"/>
                <a:cs typeface="Times New Roman" pitchFamily="18" charset="0"/>
              </a:rPr>
              <a:t>/ </a:t>
            </a:r>
            <a:r>
              <a:rPr lang="de-DE" altLang="de-DE" sz="1100" dirty="0" smtClean="0">
                <a:ea typeface="Calibri" pitchFamily="34" charset="0"/>
                <a:cs typeface="Times New Roman" pitchFamily="18" charset="0"/>
              </a:rPr>
              <a:t>Pegnitz</a:t>
            </a:r>
          </a:p>
        </p:txBody>
      </p:sp>
      <p:pic>
        <p:nvPicPr>
          <p:cNvPr id="30" name="Grafik 29" descr="C:\Users\PClokal\Desktop\100-0002_IMG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6281498"/>
            <a:ext cx="1078230" cy="1436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595422" y="7933310"/>
            <a:ext cx="3429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Wohn-/Geschäftshaus           </a:t>
            </a:r>
          </a:p>
          <a:p>
            <a:r>
              <a:rPr lang="de-DE" sz="1100" dirty="0" smtClean="0"/>
              <a:t>Plauen/Vogtland </a:t>
            </a:r>
          </a:p>
          <a:p>
            <a:endParaRPr lang="de-DE" sz="1100" dirty="0"/>
          </a:p>
        </p:txBody>
      </p:sp>
      <p:pic>
        <p:nvPicPr>
          <p:cNvPr id="31" name="Picture 5" descr="C:\Users\PClokal\Desktop\Bilder Infobroschüre 2012\Pegnitz, Ostpreußenstr. 6a,  EFH, 2009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247" y="6459933"/>
            <a:ext cx="1439545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>
          <a:xfrm>
            <a:off x="4760136" y="7897685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Einfamilienhaus </a:t>
            </a:r>
            <a:r>
              <a:rPr lang="de-DE" sz="1100" dirty="0" smtClean="0"/>
              <a:t>mit ELW</a:t>
            </a:r>
          </a:p>
          <a:p>
            <a:r>
              <a:rPr lang="de-DE" sz="1100" dirty="0" smtClean="0"/>
              <a:t>Pegnitz</a:t>
            </a:r>
          </a:p>
        </p:txBody>
      </p:sp>
      <p:sp>
        <p:nvSpPr>
          <p:cNvPr id="32" name="Abgerundetes Rechteck 31"/>
          <p:cNvSpPr/>
          <p:nvPr/>
        </p:nvSpPr>
        <p:spPr>
          <a:xfrm>
            <a:off x="756301" y="277409"/>
            <a:ext cx="5200650" cy="48577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1300" b="1" dirty="0">
                <a:ln>
                  <a:noFill/>
                </a:ln>
                <a:ea typeface="Calibri"/>
                <a:cs typeface="Times New Roman"/>
              </a:rPr>
              <a:t>Ein Auszug aus unserer </a:t>
            </a:r>
            <a:r>
              <a:rPr lang="de-DE" sz="1300" b="1" dirty="0" smtClean="0">
                <a:ln>
                  <a:noFill/>
                </a:ln>
                <a:ea typeface="Calibri"/>
                <a:cs typeface="Times New Roman"/>
              </a:rPr>
              <a:t>Referenzliste:</a:t>
            </a:r>
            <a:endParaRPr lang="de-DE" sz="13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de-DE" sz="1300" b="1" dirty="0">
                <a:ln>
                  <a:noFill/>
                </a:ln>
                <a:ea typeface="Calibri"/>
                <a:cs typeface="Times New Roman"/>
              </a:rPr>
              <a:t>Immobilien, </a:t>
            </a:r>
            <a:r>
              <a:rPr lang="de-DE" sz="1300" b="1" dirty="0" smtClean="0">
                <a:ln>
                  <a:noFill/>
                </a:ln>
                <a:ea typeface="Calibri"/>
                <a:cs typeface="Times New Roman"/>
              </a:rPr>
              <a:t>die durch uns verkauft wurden</a:t>
            </a:r>
            <a:endParaRPr lang="de-DE" sz="1300" dirty="0">
              <a:ea typeface="Calibri"/>
              <a:cs typeface="Times New Roman"/>
            </a:endParaRPr>
          </a:p>
        </p:txBody>
      </p:sp>
      <p:pic>
        <p:nvPicPr>
          <p:cNvPr id="33" name="Grafik 32" descr="C:\Users\PClokal\Desktop\Ansicht West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8" y="3905294"/>
            <a:ext cx="1544899" cy="10568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590116" y="5311157"/>
            <a:ext cx="149912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DE" sz="1100" dirty="0"/>
              <a:t>Eigentumswohnungen</a:t>
            </a:r>
          </a:p>
          <a:p>
            <a:r>
              <a:rPr lang="de-DE" sz="1100" dirty="0" smtClean="0"/>
              <a:t>Lauf-Schönberg</a:t>
            </a: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292422" y="3131840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260648" y="6012160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97795"/>
            <a:ext cx="18473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100"/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7289170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de-DE" altLang="de-D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Grafik 28" descr="C:\Users\PClokal\Desktop\Logo diverse 2009 + 2010.kopie\Logo G app jpg-Format 2010.Internet Farben\45x45mm_logo_button_hellgrü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54" y="965948"/>
            <a:ext cx="107950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hteck 2"/>
          <p:cNvSpPr/>
          <p:nvPr/>
        </p:nvSpPr>
        <p:spPr>
          <a:xfrm>
            <a:off x="609571" y="5220072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Baugrundstück</a:t>
            </a:r>
            <a:r>
              <a:rPr lang="de-DE" altLang="de-DE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	 </a:t>
            </a:r>
            <a:endParaRPr lang="de-DE" altLang="de-DE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Vorra</a:t>
            </a:r>
            <a:r>
              <a:rPr lang="de-DE" altLang="de-DE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de-DE" altLang="de-DE" sz="1100" dirty="0" smtClean="0"/>
              <a:t>/</a:t>
            </a:r>
            <a:r>
              <a:rPr lang="de-DE" altLang="de-DE" sz="1100" dirty="0" err="1" smtClean="0"/>
              <a:t>Alfalter</a:t>
            </a:r>
            <a:endParaRPr lang="de-DE" altLang="de-DE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" name="Grafik 14" descr="C:\ALEXANDER GROSS Immobilien GmbH\A.GROSS.Immobilienmakler\Maklerobjekte\A l t e  O b j e k t e\Hersbruck, Tausendbühlweg 23, Krampf\Bilder Tausendb. 23\CIMG30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51" y="965948"/>
            <a:ext cx="143891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feld 15"/>
          <p:cNvSpPr txBox="1"/>
          <p:nvPr/>
        </p:nvSpPr>
        <p:spPr>
          <a:xfrm>
            <a:off x="4722351" y="2513793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Einfamilienhaus </a:t>
            </a:r>
          </a:p>
          <a:p>
            <a:r>
              <a:rPr lang="de-DE" sz="1100" dirty="0" err="1" smtClean="0"/>
              <a:t>Hersbruck</a:t>
            </a:r>
            <a:endParaRPr lang="de-DE" sz="1100" dirty="0" smtClean="0"/>
          </a:p>
        </p:txBody>
      </p:sp>
      <p:pic>
        <p:nvPicPr>
          <p:cNvPr id="19" name="Grafik 18" descr="C:\ALEXANDER GROSS Immobilien GmbH\A.GROSS.Immobilienmakler\Maklerobjekte\A l t e  O b j e k t e\Vorra, Steinbruchstr. 5.Herbst\Bilder\100-0023_IMG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14" y="965948"/>
            <a:ext cx="1438275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hteck 19"/>
          <p:cNvSpPr/>
          <p:nvPr/>
        </p:nvSpPr>
        <p:spPr>
          <a:xfrm>
            <a:off x="609571" y="2536764"/>
            <a:ext cx="3429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Zweifamilienhaus</a:t>
            </a:r>
            <a:endParaRPr lang="de-DE" altLang="de-DE" sz="11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Vorra</a:t>
            </a:r>
            <a:endParaRPr lang="de-DE" altLang="de-DE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Grafik 30" descr="C:\ALEXANDER GROSS Immobilien GmbH\A.GROSS.Immobilienmakler\Maklerobjekte\A l t e  O b j e k t e\Rupprechtstegen, Pegnitztalstr. 12, Studtrucker\Bilder Rupprechtstegen\100-0027_IMG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73" y="3923928"/>
            <a:ext cx="1438275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2654273" y="5220072"/>
            <a:ext cx="6803162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Gastronomieanwesen 	 </a:t>
            </a:r>
            <a:endParaRPr lang="de-DE" altLang="de-DE" sz="4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Rupprechtstegen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r>
              <a:rPr kumimoji="0" lang="de-DE" altLang="de-D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Grafik 32" descr="C:\Users\PClokal\Desktop\Logo diverse 2009 + 2010.kopie\Logo G app jpg-Format 2010.Internet Farben\45x45mm_logo_button_hellgrü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1" y="3923928"/>
            <a:ext cx="107950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Bild 3" descr="110x20mm_button_blau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890" y="6156176"/>
            <a:ext cx="1971040" cy="359410"/>
          </a:xfrm>
          <a:prstGeom prst="rect">
            <a:avLst/>
          </a:prstGeom>
          <a:noFill/>
        </p:spPr>
      </p:pic>
      <p:sp>
        <p:nvSpPr>
          <p:cNvPr id="35" name="Rechteck 34"/>
          <p:cNvSpPr/>
          <p:nvPr/>
        </p:nvSpPr>
        <p:spPr>
          <a:xfrm>
            <a:off x="2757579" y="2513792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Baugrundstücke</a:t>
            </a:r>
            <a:r>
              <a:rPr lang="de-DE" altLang="de-DE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	 </a:t>
            </a:r>
            <a:endParaRPr lang="de-DE" altLang="de-DE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Rupprechtstegen</a:t>
            </a:r>
            <a:endParaRPr lang="de-DE" altLang="de-DE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 descr="C:\ALEXANDER GROSS Immobilien GmbH\A.GROSS.Immobilienmakler\Maklerobjekte\A l t e  O b j e k t e\Lauf, Wodanstr. 7, Kreuzpointner\Bilder Wodan 7\CIMG52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68" y="963285"/>
            <a:ext cx="143891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Grafik 25" descr="C:\ALEXANDER GROSS Immobilien GmbH\A.GROSS.Immobilienmakler\Maklerobjekte\A l t e  O b j e k t e\Neuhaus, Am Schönbühl 29, Bucher\Bilder\Ansicht Süd-Wes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77" y="958967"/>
            <a:ext cx="143891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Grafik 27" descr="C:\Users\PClokal\Desktop\Logo diverse 2009 + 2010.kopie\Logo G app jpg-Format 2010.Internet Farben\45x45mm_logo_button_hellgrü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18" y="3861595"/>
            <a:ext cx="107950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Grafik 30" descr="C:\ALEXANDER GROSS Immobilien GmbH\A.GROSS.Immobilienmakler\Maklerobjekte\A l t e  O b j e k t e\Neuhaus, Rothenbruck 38, Ringl\Bilder Rothenbruck 38\100-0013_IMG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399" y="6624166"/>
            <a:ext cx="1438275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Grafik 31" descr="C:\ALEXANDER GROSS Immobilien GmbH\A.GROSS.Immobilienmakler\Maklerobjekte\A l t e  O b j e k t e\Neunkirchen, Bahnhofstr. 65, Becker\Bilder Neunk.Bhf.65\CIMG180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04" y="6611216"/>
            <a:ext cx="143891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97795"/>
            <a:ext cx="18473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100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2345695"/>
            <a:ext cx="110799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de-DE" altLang="de-D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384864" y="2445890"/>
            <a:ext cx="4988209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Eigentumswohnung                            Einfamilienhaus</a:t>
            </a: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Lauf                                                       Neuhaus / Pegnitz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100" dirty="0">
                <a:latin typeface="Calibri" pitchFamily="34" charset="0"/>
                <a:cs typeface="Times New Roman" pitchFamily="18" charset="0"/>
              </a:rPr>
              <a:t>	</a:t>
            </a: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274246" y="5366888"/>
            <a:ext cx="4162773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r>
              <a:rPr kumimoji="0" lang="de-DE" altLang="de-D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de-DE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Baugründstücke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	                                           </a:t>
            </a:r>
            <a:r>
              <a:rPr kumimoji="0" lang="de-DE" altLang="de-D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de-DE" altLang="de-DE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	 </a:t>
            </a:r>
            <a:r>
              <a:rPr lang="de-DE" altLang="de-DE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de-DE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Hohenstadt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-West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100" dirty="0">
                <a:latin typeface="Calibri" pitchFamily="34" charset="0"/>
                <a:cs typeface="Times New Roman" pitchFamily="18" charset="0"/>
              </a:rPr>
              <a:t>	</a:t>
            </a: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2745274" y="8041329"/>
            <a:ext cx="363432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Einfamilienhaus Rohbau                       </a:t>
            </a:r>
            <a:r>
              <a:rPr kumimoji="0" lang="de-DE" altLang="de-D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Eigentumswohnung</a:t>
            </a: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Neuhaus / Pegnitz                                    Neunkirchen am Sand</a:t>
            </a: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8" name="Grafik 17" descr="C:\ALEXANDER GROSS Immobilien GmbH\A.GROSS.Immobilienmakler\Maklerobjekte\A l t e  O b j e k t e\Auerbach, Siechenstr. 44, Rammel\Bilder Siechenstr. 44, Auerbach\CIMG677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92" y="3861595"/>
            <a:ext cx="1438275" cy="10788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hteck 4"/>
          <p:cNvSpPr/>
          <p:nvPr/>
        </p:nvSpPr>
        <p:spPr>
          <a:xfrm>
            <a:off x="630891" y="5364088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Einfamilienhaus mit </a:t>
            </a:r>
            <a:r>
              <a:rPr lang="de-DE" sz="1100" dirty="0" smtClean="0"/>
              <a:t>ELW</a:t>
            </a:r>
            <a:endParaRPr lang="de-DE" sz="1100" dirty="0"/>
          </a:p>
          <a:p>
            <a:r>
              <a:rPr lang="de-DE" sz="1100" dirty="0" smtClean="0"/>
              <a:t>Auerbach/</a:t>
            </a:r>
            <a:r>
              <a:rPr lang="de-DE" sz="1100" dirty="0" err="1" smtClean="0"/>
              <a:t>Opf</a:t>
            </a:r>
            <a:r>
              <a:rPr lang="de-DE" sz="1100" dirty="0" smtClean="0"/>
              <a:t>.</a:t>
            </a:r>
          </a:p>
        </p:txBody>
      </p:sp>
      <p:cxnSp>
        <p:nvCxnSpPr>
          <p:cNvPr id="20" name="Gerade Verbindung 19"/>
          <p:cNvCxnSpPr/>
          <p:nvPr/>
        </p:nvCxnSpPr>
        <p:spPr>
          <a:xfrm>
            <a:off x="273050" y="8604448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260648" y="6012160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292422" y="3131840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fik 33" descr="C:\Users\PClokal\Desktop\Vorderansicht Balkon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36" y="971600"/>
            <a:ext cx="1439545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592861" y="2440166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Eigentumswohnung </a:t>
            </a:r>
            <a:endParaRPr lang="de-DE" sz="1100" dirty="0" smtClean="0"/>
          </a:p>
          <a:p>
            <a:r>
              <a:rPr lang="de-DE" sz="1100" dirty="0" smtClean="0"/>
              <a:t>Nürnberg/Rennweg</a:t>
            </a:r>
          </a:p>
        </p:txBody>
      </p:sp>
      <p:pic>
        <p:nvPicPr>
          <p:cNvPr id="19" name="Grafik 18" descr="C:\ALEXANDER GROSS Immobilien GmbH\A.GROSS.Immobilienmakler\Maklerobjekte\A l t e  O b j e k t e\Pegnitz, Wasserbergstr. 23, Weininger\Bilder Wasserberg 23\Bilder eigene W. 23\haus1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93" y="3871270"/>
            <a:ext cx="144018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hteck 3"/>
          <p:cNvSpPr/>
          <p:nvPr/>
        </p:nvSpPr>
        <p:spPr>
          <a:xfrm>
            <a:off x="4873704" y="5363153"/>
            <a:ext cx="3429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Einfamilienhaus </a:t>
            </a:r>
            <a:endParaRPr lang="de-DE" sz="1100" dirty="0" smtClean="0"/>
          </a:p>
          <a:p>
            <a:r>
              <a:rPr lang="de-DE" sz="1100" dirty="0" smtClean="0"/>
              <a:t> Pegnitz</a:t>
            </a:r>
          </a:p>
          <a:p>
            <a:r>
              <a:rPr lang="de-DE" sz="1100" dirty="0" smtClean="0"/>
              <a:t> </a:t>
            </a:r>
            <a:endParaRPr lang="de-DE" sz="1100" dirty="0"/>
          </a:p>
        </p:txBody>
      </p:sp>
      <p:pic>
        <p:nvPicPr>
          <p:cNvPr id="23" name="Grafik 22" descr="C:\ALEXANDER GROSS Immobilien GmbH\A.GROSS.Immobilienmakler\Maklerobjekte\A l t e  O b j e k t e\Pegnitz, Hans-Böckler-Str. 25, Meyer\Bilder\CIMG8434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4" y="6516216"/>
            <a:ext cx="971550" cy="129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744400" y="8028034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 smtClean="0"/>
              <a:t>Reihenmittelhaus</a:t>
            </a:r>
          </a:p>
          <a:p>
            <a:r>
              <a:rPr lang="de-DE" sz="1100" dirty="0" smtClean="0"/>
              <a:t>Pegnitz</a:t>
            </a:r>
          </a:p>
        </p:txBody>
      </p:sp>
    </p:spTree>
    <p:extLst>
      <p:ext uri="{BB962C8B-B14F-4D97-AF65-F5344CB8AC3E}">
        <p14:creationId xmlns:p14="http://schemas.microsoft.com/office/powerpoint/2010/main" val="39687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292422" y="3131840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260648" y="6012160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273050" y="8604448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 descr="C:\ALEXANDER GROSS Immobilien GmbH\A.GROSS.Immobilienmakler\Maklerobjekte\A l t e  O b j e k t e\Neunkirchen, Ringstr. 5a, WE-Nr. 17, Kreuzpointner\Bilder Ringstr. 5a, Neunk\CIMG91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30" y="791577"/>
            <a:ext cx="1080135" cy="1439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Grafik 13" descr="C:\ALEXANDER GROSS Immobilien GmbH\A.GROSS.Immobilienmakler\Maklerobjekte\A l t e  O b j e k t e\Neuhaus, Postheimstr. 15, Karrasch\Bilder Neuhaus, Ph. 15\CIMG75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448" y="6551841"/>
            <a:ext cx="143891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Grafik 14" descr="C:\ALEXANDER GROSS Immobilien GmbH\A.GROSS.Immobilienmakler\Maklerobjekte\A l t e  O b j e k t e\Rollhofen, Am Hammer 27, Pinzer\Bilder Rollhofen, Am H. 27\CIMG611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70" y="6599341"/>
            <a:ext cx="143891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Grafik 15" descr="C:\ALEXANDER GROSS Immobilien GmbH\A.GROSS.Immobilienmakler\Maklerobjekte\A l t e  O b j e k t e\Röthenbach, Fischbachstr. 3, Falkner-Dossler\Bilder Röth, Fischb. 3\CIMG759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63" y="3779912"/>
            <a:ext cx="143891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96340" y="2327897"/>
            <a:ext cx="457690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Eigentumswohnung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Neunkirchen am Sand              	</a:t>
            </a: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2543359" y="5432296"/>
            <a:ext cx="433768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Wohn – und Geschäftshaus                </a:t>
            </a:r>
            <a:endParaRPr kumimoji="0" lang="de-DE" altLang="de-DE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Röthenbach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/ Pegnitz</a:t>
            </a:r>
          </a:p>
        </p:txBody>
      </p:sp>
      <p:pic>
        <p:nvPicPr>
          <p:cNvPr id="26" name="Grafik 25" descr="C:\ALEXANDER GROSS Immobilien GmbH\A.GROSS.Immobilienmakler\Maklerobjekte\A l t e  O b j e k t e\Königstein, Am Rainweg 15, Matthäi\Bilder Am Rainweg 15\100-0062_IMG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52" y="3851920"/>
            <a:ext cx="1438275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hteck 1"/>
          <p:cNvSpPr/>
          <p:nvPr/>
        </p:nvSpPr>
        <p:spPr>
          <a:xfrm>
            <a:off x="4906997" y="5422698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 smtClean="0"/>
              <a:t>Einfamilienhaus</a:t>
            </a:r>
          </a:p>
          <a:p>
            <a:r>
              <a:rPr lang="de-DE" sz="1100" dirty="0" smtClean="0"/>
              <a:t>Königstein </a:t>
            </a:r>
            <a:r>
              <a:rPr lang="de-DE" sz="1100" dirty="0"/>
              <a:t>/ </a:t>
            </a:r>
            <a:r>
              <a:rPr lang="de-DE" sz="1100" dirty="0" err="1" smtClean="0"/>
              <a:t>Opf</a:t>
            </a:r>
            <a:r>
              <a:rPr lang="de-DE" sz="1100" dirty="0" smtClean="0"/>
              <a:t>.</a:t>
            </a:r>
          </a:p>
        </p:txBody>
      </p:sp>
      <p:pic>
        <p:nvPicPr>
          <p:cNvPr id="27" name="Grafik 26" descr="C:\ALEXANDER GROSS Immobilien GmbH\A.GROSS.Immobilienmakler\Maklerobjekte\A l t e  O b j e k t e\Nürnberg, Felsenstr. 49, Neusinger\Bilder Gebersdorf\100-0003_IMG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706" y="1019099"/>
            <a:ext cx="1438275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hteck 2"/>
          <p:cNvSpPr/>
          <p:nvPr/>
        </p:nvSpPr>
        <p:spPr>
          <a:xfrm>
            <a:off x="2541357" y="2495660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 smtClean="0"/>
              <a:t>Eigentumswohnung</a:t>
            </a:r>
          </a:p>
          <a:p>
            <a:r>
              <a:rPr lang="de-DE" sz="1100" dirty="0" smtClean="0"/>
              <a:t>Nürnberg/</a:t>
            </a:r>
            <a:r>
              <a:rPr lang="de-DE" sz="1100" dirty="0" err="1" smtClean="0"/>
              <a:t>Gebersdorf</a:t>
            </a:r>
            <a:endParaRPr lang="de-DE" sz="1100" dirty="0" smtClean="0"/>
          </a:p>
        </p:txBody>
      </p:sp>
      <p:sp>
        <p:nvSpPr>
          <p:cNvPr id="4" name="Rechteck 3"/>
          <p:cNvSpPr/>
          <p:nvPr/>
        </p:nvSpPr>
        <p:spPr>
          <a:xfrm>
            <a:off x="429814" y="8028034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Einfamilienhaus</a:t>
            </a:r>
            <a:endParaRPr lang="de-DE" altLang="de-DE" sz="11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Neunkirchen </a:t>
            </a:r>
            <a:r>
              <a:rPr lang="de-DE" altLang="de-DE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 </a:t>
            </a:r>
            <a:r>
              <a:rPr lang="de-DE" altLang="de-DE" sz="11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Rollhofen</a:t>
            </a:r>
            <a:endParaRPr lang="de-DE" altLang="de-DE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918477" y="8051376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ea typeface="Calibri" pitchFamily="34" charset="0"/>
                <a:cs typeface="Times New Roman" pitchFamily="18" charset="0"/>
              </a:rPr>
              <a:t>Gewerbeeinheit</a:t>
            </a:r>
            <a:endParaRPr lang="de-DE" altLang="de-DE" sz="11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smtClean="0">
                <a:ea typeface="Calibri" pitchFamily="34" charset="0"/>
                <a:cs typeface="Times New Roman" pitchFamily="18" charset="0"/>
              </a:rPr>
              <a:t>Neuhaus /Pegnitz</a:t>
            </a:r>
          </a:p>
        </p:txBody>
      </p:sp>
      <p:pic>
        <p:nvPicPr>
          <p:cNvPr id="28" name="Grafik 2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6" y="3837845"/>
            <a:ext cx="1391285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483021" y="5398947"/>
            <a:ext cx="3429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 smtClean="0"/>
              <a:t>Einfamilienhaus </a:t>
            </a:r>
          </a:p>
          <a:p>
            <a:r>
              <a:rPr lang="de-DE" sz="1100" dirty="0" smtClean="0"/>
              <a:t>Pegnitz</a:t>
            </a:r>
          </a:p>
          <a:p>
            <a:r>
              <a:rPr lang="de-DE" sz="1100" dirty="0" smtClean="0"/>
              <a:t> </a:t>
            </a:r>
            <a:endParaRPr lang="de-DE" sz="1100" dirty="0"/>
          </a:p>
        </p:txBody>
      </p:sp>
      <p:pic>
        <p:nvPicPr>
          <p:cNvPr id="29" name="Grafik 28" descr="C:\alegro Grundbesitz GmbH\Bestandsobjekte alegro\Verkaufte Objekte\Pegnitz, Leidigstr. 17\Bilder Leidigstr. 17, Pegnitz\Leidigstr. 17.aussen\100-0051_IMG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01" y="1019470"/>
            <a:ext cx="1438275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4789698" y="2501138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Mehrfamilienwohnhaus </a:t>
            </a:r>
            <a:endParaRPr lang="de-DE" sz="1100" dirty="0" smtClean="0"/>
          </a:p>
          <a:p>
            <a:r>
              <a:rPr lang="de-DE" sz="1100" dirty="0" smtClean="0"/>
              <a:t>Pegnitz</a:t>
            </a:r>
          </a:p>
        </p:txBody>
      </p:sp>
      <p:pic>
        <p:nvPicPr>
          <p:cNvPr id="30" name="Grafik 29" descr="C:\ALEXANDER GROSS Immobilien GmbH\A.GROSS.Immobilienmakler\Maklerobjekte\A l t e  O b j e k t e\Pegnitz, Am Schloßberg 4, A.Gubitz.W\Bilder Schloßberg 4\CIMG0211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947" y="6563716"/>
            <a:ext cx="143891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hteck 8"/>
          <p:cNvSpPr/>
          <p:nvPr/>
        </p:nvSpPr>
        <p:spPr>
          <a:xfrm>
            <a:off x="2687684" y="8036533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 smtClean="0"/>
              <a:t>Ehem</a:t>
            </a:r>
            <a:r>
              <a:rPr lang="de-DE" sz="1100" dirty="0"/>
              <a:t>. </a:t>
            </a:r>
            <a:r>
              <a:rPr lang="de-DE" sz="1100" dirty="0" err="1"/>
              <a:t>Gastroanwesen</a:t>
            </a:r>
            <a:r>
              <a:rPr lang="de-DE" sz="1100" dirty="0"/>
              <a:t> </a:t>
            </a:r>
            <a:endParaRPr lang="de-DE" sz="1100" dirty="0" smtClean="0"/>
          </a:p>
          <a:p>
            <a:r>
              <a:rPr lang="de-DE" sz="1100" dirty="0" smtClean="0"/>
              <a:t>Pegnitz/ Am Schlossberg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85799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292422" y="3131840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260648" y="6012160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273050" y="8604448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741997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Grafik 25" descr="C:\ALEXANDER GROSS Immobilien GmbH\A.GROSS.Immobilienmakler\Maklerobjekte\A l t e  O b j e k t e\Vorra, Düsselbach 31, Hagner\Bilder Dü. 31\CIMG31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75" y="1115616"/>
            <a:ext cx="143891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Grafik 26" descr="C:\Users\PClokal\Desktop\Logo diverse 2009 + 2010.kopie\Logo G app jpg-Format 2010.Internet Farben\45x45mm_logo_button_hellgrü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172" y="1095406"/>
            <a:ext cx="107950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Grafik 2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99" y="3707909"/>
            <a:ext cx="1439545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Grafik 30" descr="C:\ALEXANDER GROSS Immobilien GmbH\A.GROSS.Immobilienmakler\Maklerobjekte\Lauf, Danziger Str. 58, Müller, Strassner\Unterlagen, Bilder Kunde\Blick auf Eingangsbereich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821" y="3527886"/>
            <a:ext cx="1084580" cy="1439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Grafik 31" descr="C:\ALEXANDER GROSS Immobilien GmbH\A.GROSS.Immobilienmakler\Maklerobjekte\Lauf, Neunkirchener Str. 42, Jost\Unterlagen Internet 2\Ansicht Loggia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6492338"/>
            <a:ext cx="143891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Grafik 33" descr="C:\ALEXANDER GROSS Immobilien GmbH\A.GROSS.Immobilienmakler\Maklerobjekte\Velden, Marktplatz 7, Bleisteiner\Bilder M. 7, Velden\CIMG975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96" y="6536724"/>
            <a:ext cx="143891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92590" y="457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427425" y="2573129"/>
            <a:ext cx="623684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Einfamilienhaus                                            Wälder / Hartenstein                	 </a:t>
            </a: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Vorra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altLang="de-D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            </a:t>
            </a:r>
            <a:r>
              <a:rPr kumimoji="0" lang="de-DE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Vorra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de-DE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Artelshofen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     	            </a:t>
            </a: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59744" y="5333084"/>
            <a:ext cx="666079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		                         Einfamilienhaus		Doppelhaushälfte	</a:t>
            </a: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	</a:t>
            </a:r>
            <a:r>
              <a:rPr kumimoji="0" lang="de-DE" altLang="de-D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de-DE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Velden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	Lauf - </a:t>
            </a:r>
            <a:r>
              <a:rPr kumimoji="0" lang="de-DE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Kotzenhof</a:t>
            </a: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470236" y="7919662"/>
            <a:ext cx="6215163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Eigentumswohnung                   	  </a:t>
            </a:r>
            <a:r>
              <a:rPr kumimoji="0" lang="de-DE" altLang="de-D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                    </a:t>
            </a:r>
            <a:r>
              <a:rPr kumimoji="0" lang="de-DE" altLang="de-D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Wohn- und Geschäftshaus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Lauf - </a:t>
            </a:r>
            <a:r>
              <a:rPr kumimoji="0" lang="de-DE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Heuchling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  <a:r>
              <a:rPr kumimoji="0" lang="de-DE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Velden</a:t>
            </a: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de-DE" altLang="de-D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</a:t>
            </a:r>
          </a:p>
        </p:txBody>
      </p:sp>
      <p:pic>
        <p:nvPicPr>
          <p:cNvPr id="35" name="Grafik 34" descr="C:\ALEXANDER GROSS Immobilien GmbH\A.GROSS.Immobilienmakler\Maklerobjekte\A l t e  O b j e k t e\Nürnberg, Steibweg 5, Kastner\Bilder\Bilder innen 29.03.2011\CIMG7834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545" y="6492338"/>
            <a:ext cx="143891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2700505" y="7934563"/>
            <a:ext cx="3429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Eigentumswohnung       </a:t>
            </a:r>
            <a:r>
              <a:rPr lang="de-DE" sz="1100" dirty="0" smtClean="0"/>
              <a:t>                                                                      Nürnberg/</a:t>
            </a:r>
            <a:r>
              <a:rPr lang="de-DE" sz="1100" dirty="0" err="1" smtClean="0"/>
              <a:t>Gleißhammer</a:t>
            </a:r>
            <a:endParaRPr lang="de-DE" sz="1100" dirty="0" smtClean="0"/>
          </a:p>
          <a:p>
            <a:endParaRPr lang="de-DE" sz="1100" dirty="0"/>
          </a:p>
        </p:txBody>
      </p:sp>
      <p:pic>
        <p:nvPicPr>
          <p:cNvPr id="22" name="Grafik 21" descr="C:\ALEXANDER GROSS Immobilien GmbH\A.GROSS.Immobilienmakler\Maklerobjekte\A l t e  O b j e k t e\Pegnitz, Hauptstr. 63 + Rosengasse 20, Knopf\Bilder Hauptstr. 63, Pegnitz\CIMG6689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56" y="1073475"/>
            <a:ext cx="143891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4560271" y="2603679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 smtClean="0"/>
              <a:t>Wohn </a:t>
            </a:r>
            <a:r>
              <a:rPr lang="de-DE" sz="1100" dirty="0"/>
              <a:t>– und Geschäftshaus  </a:t>
            </a:r>
            <a:endParaRPr lang="de-DE" sz="1100" dirty="0" smtClean="0"/>
          </a:p>
          <a:p>
            <a:r>
              <a:rPr lang="de-DE" sz="1100" dirty="0" smtClean="0"/>
              <a:t>Pegnitz</a:t>
            </a:r>
          </a:p>
        </p:txBody>
      </p:sp>
      <p:pic>
        <p:nvPicPr>
          <p:cNvPr id="25" name="Grafik 24" descr="C:\Users\PClokal\Desktop\Ansicht Nord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10" y="3666801"/>
            <a:ext cx="1638300" cy="10915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-1132012" y="5346022"/>
            <a:ext cx="416277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r>
              <a:rPr kumimoji="0" lang="de-DE" altLang="de-D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lang="de-DE" sz="1100" dirty="0"/>
              <a:t>Einfamilienhaus </a:t>
            </a:r>
            <a:r>
              <a:rPr lang="de-DE" sz="1100" dirty="0" smtClean="0"/>
              <a:t> mit  ELW</a:t>
            </a:r>
            <a:endParaRPr lang="de-DE" sz="1100" dirty="0"/>
          </a:p>
          <a:p>
            <a:r>
              <a:rPr lang="de-DE" sz="1100" dirty="0"/>
              <a:t>        </a:t>
            </a:r>
            <a:r>
              <a:rPr lang="de-DE" sz="1100" dirty="0" smtClean="0"/>
              <a:t>	</a:t>
            </a:r>
            <a:r>
              <a:rPr lang="de-DE" sz="1100" dirty="0"/>
              <a:t> </a:t>
            </a:r>
            <a:r>
              <a:rPr lang="de-DE" sz="1100" dirty="0" smtClean="0"/>
              <a:t>                     Pegnitz</a:t>
            </a:r>
            <a:r>
              <a:rPr lang="de-DE" altLang="de-DE" sz="1100" dirty="0">
                <a:latin typeface="Calibri" pitchFamily="34" charset="0"/>
                <a:cs typeface="Times New Roman" pitchFamily="18" charset="0"/>
              </a:rPr>
              <a:t>	</a:t>
            </a: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1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292422" y="3131840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260648" y="6012160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273050" y="8604448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741997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Grafik 25" descr="C:\ALEXANDER GROSS Immobilien GmbH\A.GROSS.Immobilienmakler\Maklerobjekte\Vorra, Alfalter 12, Krämer, Miller\Bilder Alf. 12\Alfalter 12 (7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20" y="1142630"/>
            <a:ext cx="1439545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Grafik 27" descr="C:\Users\PClokal\Desktop\Ansicht Südseit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01" y="1145805"/>
            <a:ext cx="1476375" cy="1076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Grafik 29" descr="C:\Users\PClokal\Desktop\Ansicht Sü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103" y="3473019"/>
            <a:ext cx="1079500" cy="162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Grafik 30" descr="C:\Users\PClokal\Desktop\Logo diverse 2009 + 2010.kopie\Logo G app jpg-Format 2010.Internet Farben\45x45mm_logo_button_hellgrü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20" y="6624607"/>
            <a:ext cx="107950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Grafik 31" descr="C:\Users\PClokal\Desktop\100-0031_IMG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92" y="6592517"/>
            <a:ext cx="1438275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423649" y="2550250"/>
            <a:ext cx="92704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Gastronomieanwesen/</a:t>
            </a:r>
            <a:r>
              <a:rPr kumimoji="0" lang="de-DE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WuG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  </a:t>
            </a:r>
            <a:r>
              <a:rPr kumimoji="0" lang="de-DE" altLang="de-D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                     Einfamilienhausbungalow		</a:t>
            </a:r>
            <a:endParaRPr lang="de-DE" altLang="de-DE" sz="4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Vorra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/</a:t>
            </a:r>
            <a:r>
              <a:rPr kumimoji="0" lang="de-DE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Alfalter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Altdorf 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005288" y="5412869"/>
            <a:ext cx="360040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de-DE" altLang="de-DE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                       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Reiheneckhaus</a:t>
            </a:r>
            <a:r>
              <a:rPr lang="de-DE" altLang="de-DE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                                          </a:t>
            </a:r>
            <a:endParaRPr kumimoji="0" lang="de-DE" altLang="de-DE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</a:t>
            </a:r>
            <a:r>
              <a:rPr kumimoji="0" lang="de-DE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Hersbruck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-Süd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de-DE" altLang="de-DE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  </a:t>
            </a:r>
            <a:endParaRPr kumimoji="0" lang="de-DE" altLang="de-DE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468706" y="7957218"/>
            <a:ext cx="426452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Baugrundstück	                                        Eigentumswohnung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Hersbruck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-Süd                     	           </a:t>
            </a:r>
            <a:r>
              <a:rPr kumimoji="0" lang="de-DE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Röthenbach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/ Pegnitz</a:t>
            </a:r>
          </a:p>
        </p:txBody>
      </p:sp>
      <p:pic>
        <p:nvPicPr>
          <p:cNvPr id="34" name="Grafik 33" descr="C:\ALEXANDER GROSS Immobilien GmbH\A.GROSS.Immobilienmakler\Maklerobjekte\A l t e  O b j e k t e\Königstein, Neuhauser Str. 10, Engelbrecht\Bilder Nhser. 10\CIMG327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22" y="3618369"/>
            <a:ext cx="1080135" cy="1439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4885672" y="5424744"/>
            <a:ext cx="2576259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Eigentumswohnung                                      </a:t>
            </a:r>
            <a:endParaRPr lang="de-DE" sz="1100" dirty="0" smtClean="0"/>
          </a:p>
          <a:p>
            <a:r>
              <a:rPr lang="de-DE" sz="1100" dirty="0" smtClean="0"/>
              <a:t>Königstein </a:t>
            </a:r>
            <a:r>
              <a:rPr lang="de-DE" sz="1100" dirty="0"/>
              <a:t>/ </a:t>
            </a:r>
            <a:r>
              <a:rPr lang="de-DE" sz="1100" dirty="0" err="1" smtClean="0"/>
              <a:t>Opf</a:t>
            </a:r>
            <a:r>
              <a:rPr lang="de-DE" sz="1100" dirty="0" smtClean="0"/>
              <a:t>.</a:t>
            </a:r>
          </a:p>
        </p:txBody>
      </p:sp>
      <p:pic>
        <p:nvPicPr>
          <p:cNvPr id="35" name="Grafik 34" descr="C:\Users\PClokal\Desktop\Vorderansicht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18" y="3921654"/>
            <a:ext cx="1439545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402407" y="5377244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 smtClean="0"/>
              <a:t>Eigentumswohnung</a:t>
            </a:r>
          </a:p>
          <a:p>
            <a:r>
              <a:rPr lang="de-DE" sz="1100" dirty="0" smtClean="0"/>
              <a:t>Nürnberg</a:t>
            </a:r>
          </a:p>
        </p:txBody>
      </p:sp>
      <p:pic>
        <p:nvPicPr>
          <p:cNvPr id="22" name="Grafik 21" descr="C:\Users\PClokal\Desktop\Falkenstein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103" y="789989"/>
            <a:ext cx="1079500" cy="1439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hteck 8"/>
          <p:cNvSpPr/>
          <p:nvPr/>
        </p:nvSpPr>
        <p:spPr>
          <a:xfrm>
            <a:off x="2578520" y="2558124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Mehrfamilienwohnhaus</a:t>
            </a:r>
          </a:p>
          <a:p>
            <a:r>
              <a:rPr lang="de-DE" sz="1100" dirty="0" smtClean="0"/>
              <a:t>Falkenstein/Vogtland</a:t>
            </a:r>
          </a:p>
        </p:txBody>
      </p:sp>
      <p:pic>
        <p:nvPicPr>
          <p:cNvPr id="24" name="Grafik 23" descr="C:\Users\PClokal\Desktop\CIMG0332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283" y="6556257"/>
            <a:ext cx="143891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hteck 11"/>
          <p:cNvSpPr/>
          <p:nvPr/>
        </p:nvSpPr>
        <p:spPr>
          <a:xfrm>
            <a:off x="4847381" y="7909717"/>
            <a:ext cx="414909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 smtClean="0"/>
              <a:t>Einfamilienhaus</a:t>
            </a:r>
          </a:p>
          <a:p>
            <a:r>
              <a:rPr lang="de-DE" sz="1100" dirty="0" smtClean="0"/>
              <a:t>Pegnitz</a:t>
            </a:r>
          </a:p>
          <a:p>
            <a:r>
              <a:rPr lang="de-DE" sz="1100" dirty="0" smtClean="0"/>
              <a:t> 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2088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292422" y="3131840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260648" y="6012160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273050" y="8604448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97795"/>
            <a:ext cx="18473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100"/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7289170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de-DE" altLang="de-D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6" name="Grafik 25" descr="C:\Users\PClokal\Desktop\Ansicht Gesamtanla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69" y="1046301"/>
            <a:ext cx="143891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Grafik 27" descr="C:\Users\PClokal\Desktop\Balkon 4. O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52" y="1042092"/>
            <a:ext cx="1619885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97795"/>
            <a:ext cx="18473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10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2767" y="2480759"/>
            <a:ext cx="600517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Eigentumswohnung			</a:t>
            </a:r>
            <a:r>
              <a:rPr kumimoji="0" lang="de-DE" altLang="de-D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Eigentumswohnung</a:t>
            </a: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Neunkirchen am </a:t>
            </a:r>
            <a:r>
              <a:rPr lang="de-DE" altLang="de-DE" sz="1100" dirty="0">
                <a:ea typeface="Calibri" pitchFamily="34" charset="0"/>
                <a:cs typeface="Times New Roman" pitchFamily="18" charset="0"/>
              </a:rPr>
              <a:t>Sand </a:t>
            </a:r>
            <a:r>
              <a:rPr lang="de-DE" altLang="de-DE" sz="1100" dirty="0" smtClean="0"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</a:t>
            </a:r>
            <a:r>
              <a:rPr lang="de-DE" altLang="de-DE" sz="1100" dirty="0" err="1" smtClean="0">
                <a:ea typeface="Calibri" pitchFamily="34" charset="0"/>
                <a:cs typeface="Times New Roman" pitchFamily="18" charset="0"/>
              </a:rPr>
              <a:t>Röthenbach</a:t>
            </a: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	</a:t>
            </a: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97795"/>
            <a:ext cx="18473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100"/>
          </a:p>
        </p:txBody>
      </p:sp>
      <p:pic>
        <p:nvPicPr>
          <p:cNvPr id="30" name="Grafik 29" descr="C:\Users\PClokal\Desktop\CIMG958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690" y="3849388"/>
            <a:ext cx="143891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704848" y="5385619"/>
            <a:ext cx="20432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Eigentumswohnung                                              </a:t>
            </a: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Auerbach /</a:t>
            </a:r>
            <a:r>
              <a:rPr kumimoji="0" lang="de-DE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Opf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lang="de-DE" altLang="de-DE" sz="11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2" name="Grafik 31" descr="C:\ALEXANDER GROSS Immobilien GmbH\A.GROSS.Immobilienmakler\Maklerobjekte\A l t e  O b j e k t e\Schnaittach, Hedersdorf, Storchenweg 6.Gosejacob-Rolf\Bilder Storchenweg 6\Bilder Storchenweg 6, 091228\CIMG5989Wohnzimmer mit Terrassenzugang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47" y="6588224"/>
            <a:ext cx="143891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hteck 8"/>
          <p:cNvSpPr/>
          <p:nvPr/>
        </p:nvSpPr>
        <p:spPr>
          <a:xfrm>
            <a:off x="604728" y="7978965"/>
            <a:ext cx="16994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smtClean="0">
                <a:ea typeface="Calibri" pitchFamily="34" charset="0"/>
                <a:cs typeface="Times New Roman" pitchFamily="18" charset="0"/>
              </a:rPr>
              <a:t>Eigentumswohnung</a:t>
            </a:r>
            <a:endParaRPr lang="de-DE" altLang="de-DE" sz="11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err="1" smtClean="0">
                <a:ea typeface="Calibri" pitchFamily="34" charset="0"/>
                <a:cs typeface="Times New Roman" pitchFamily="18" charset="0"/>
              </a:rPr>
              <a:t>Schnaittach</a:t>
            </a:r>
            <a:endParaRPr lang="de-DE" altLang="de-DE" sz="1100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3" name="Grafik 32" descr="C:\Users\PClokal\Desktop\Logo diverse 2009 + 2010.kopie\Logo G app jpg-Format 2010.Internet Farben\45x45mm_logo_button_hellgrü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58" y="6598583"/>
            <a:ext cx="107950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Textfeld 33"/>
          <p:cNvSpPr txBox="1"/>
          <p:nvPr/>
        </p:nvSpPr>
        <p:spPr>
          <a:xfrm>
            <a:off x="2748742" y="8002715"/>
            <a:ext cx="1440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smtClean="0">
                <a:ea typeface="Calibri" pitchFamily="34" charset="0"/>
                <a:cs typeface="Times New Roman" pitchFamily="18" charset="0"/>
              </a:rPr>
              <a:t>Baugrundstück</a:t>
            </a:r>
            <a:endParaRPr lang="de-DE" altLang="de-DE" sz="1100" dirty="0"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err="1" smtClean="0">
                <a:ea typeface="Calibri" pitchFamily="34" charset="0"/>
                <a:cs typeface="Times New Roman" pitchFamily="18" charset="0"/>
              </a:rPr>
              <a:t>Hersbruck</a:t>
            </a:r>
            <a:endParaRPr lang="de-DE" altLang="de-DE" sz="1100" dirty="0" smtClean="0"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smtClean="0">
                <a:ea typeface="Calibri" pitchFamily="34" charset="0"/>
                <a:cs typeface="Times New Roman" pitchFamily="18" charset="0"/>
              </a:rPr>
              <a:t> </a:t>
            </a:r>
            <a:endParaRPr lang="de-DE" sz="1100" dirty="0"/>
          </a:p>
        </p:txBody>
      </p:sp>
      <p:pic>
        <p:nvPicPr>
          <p:cNvPr id="24" name="Grafik 23" descr="C:\Users\PClokal\Desktop\Fu. 16, ETW-Nr. 44 (37)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38" y="3887545"/>
            <a:ext cx="162052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hteck 11"/>
          <p:cNvSpPr/>
          <p:nvPr/>
        </p:nvSpPr>
        <p:spPr>
          <a:xfrm>
            <a:off x="592616" y="5364088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 smtClean="0"/>
              <a:t>Eigentumswohnung</a:t>
            </a:r>
          </a:p>
          <a:p>
            <a:r>
              <a:rPr lang="de-DE" sz="1100" dirty="0" smtClean="0"/>
              <a:t>Pegnitz</a:t>
            </a:r>
          </a:p>
        </p:txBody>
      </p:sp>
      <p:pic>
        <p:nvPicPr>
          <p:cNvPr id="25" name="Grafik 24" descr="C:\Users\PClokal\Desktop\Logo diverse 2009 + 2010.kopie\Logo G app jpg-Format 2010.Internet Farben\45x45mm_logo_button_hellgrü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52" y="3840045"/>
            <a:ext cx="107950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hteck 12"/>
          <p:cNvSpPr/>
          <p:nvPr/>
        </p:nvSpPr>
        <p:spPr>
          <a:xfrm>
            <a:off x="4778949" y="5431664"/>
            <a:ext cx="3429000" cy="2675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 smtClean="0"/>
              <a:t>Baugrundstück/Abriss</a:t>
            </a:r>
            <a:r>
              <a:rPr lang="de-DE" sz="1100" dirty="0"/>
              <a:t>	</a:t>
            </a:r>
          </a:p>
          <a:p>
            <a:r>
              <a:rPr lang="de-DE" sz="1100" dirty="0" smtClean="0"/>
              <a:t>Pegnitz</a:t>
            </a:r>
          </a:p>
        </p:txBody>
      </p:sp>
      <p:pic>
        <p:nvPicPr>
          <p:cNvPr id="35" name="Grafik 34" descr="C:\ALEXANDER GROSS Immobilien GmbH\A.GROSS.Immobilienmakler\Maklerobjekte\A l t e  O b j e k t e\Pegnitz, Am Kellerberg 17, Graf,Muszkiet\Bilder Am Kb. 17, WE 1\CIMG910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690" y="1044630"/>
            <a:ext cx="143891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hteck 13"/>
          <p:cNvSpPr/>
          <p:nvPr/>
        </p:nvSpPr>
        <p:spPr>
          <a:xfrm>
            <a:off x="2691655" y="2442380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Eigentumswohnung </a:t>
            </a:r>
            <a:endParaRPr lang="de-DE" sz="1100" dirty="0" smtClean="0"/>
          </a:p>
          <a:p>
            <a:r>
              <a:rPr lang="de-DE" sz="1100" dirty="0" smtClean="0"/>
              <a:t>Pegnitz</a:t>
            </a:r>
          </a:p>
        </p:txBody>
      </p:sp>
      <p:pic>
        <p:nvPicPr>
          <p:cNvPr id="36" name="Grafik 35" descr="C:\alegro Grundbesitz GmbH\Bestandsobjekte alegro\Verkaufte Objekte\Pegnitz, Böllgraben 1\Bilder Bö. 1\Bilder außen 2010\CIMG6396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71" y="6588224"/>
            <a:ext cx="143891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hteck 14"/>
          <p:cNvSpPr/>
          <p:nvPr/>
        </p:nvSpPr>
        <p:spPr>
          <a:xfrm>
            <a:off x="4772537" y="8038340"/>
            <a:ext cx="3429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Gewerbeeinheit im EG</a:t>
            </a:r>
          </a:p>
          <a:p>
            <a:r>
              <a:rPr lang="de-DE" sz="1100" dirty="0" smtClean="0"/>
              <a:t>Pegnitz</a:t>
            </a:r>
          </a:p>
          <a:p>
            <a:r>
              <a:rPr lang="de-DE" sz="1100" dirty="0" smtClean="0"/>
              <a:t> 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80390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292422" y="3131840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260648" y="6012160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273050" y="8604448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7" name="Grafik 26" descr="C:\Users\PClokal\Desktop\Logo diverse 2009 + 2010.kopie\Logo G app jpg-Format 2010.Internet Farben\45x45mm_logo_button_hellgrü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03" y="1188264"/>
            <a:ext cx="107950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hteck 2"/>
          <p:cNvSpPr/>
          <p:nvPr/>
        </p:nvSpPr>
        <p:spPr>
          <a:xfrm>
            <a:off x="676976" y="2545919"/>
            <a:ext cx="21368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Baugrundstücke</a:t>
            </a:r>
            <a:r>
              <a:rPr lang="de-DE" altLang="de-DE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	                            </a:t>
            </a:r>
            <a:r>
              <a:rPr lang="de-DE" altLang="de-DE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</a:t>
            </a:r>
            <a:endParaRPr lang="de-DE" altLang="de-DE" sz="11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de-DE" altLang="de-DE" sz="11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Vorra</a:t>
            </a:r>
            <a:r>
              <a:rPr lang="de-DE" altLang="de-DE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de-DE" altLang="de-DE" sz="11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Artelshofen</a:t>
            </a:r>
            <a:r>
              <a:rPr lang="de-DE" altLang="de-DE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8" name="Grafik 27" descr="C:\ALEXANDER GROSS Immobilien GmbH\A.GROSS.Immobilienmakler\Maklerobjekte\A l t e  O b j e k t e\Hersbruck, Nürnberger Str. 5, Löhner\Bilder N. 5\CIMG26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878" y="1188264"/>
            <a:ext cx="1438275" cy="10788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hteck 3"/>
          <p:cNvSpPr/>
          <p:nvPr/>
        </p:nvSpPr>
        <p:spPr>
          <a:xfrm>
            <a:off x="2631142" y="2545920"/>
            <a:ext cx="36389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Eigentumswohnung</a:t>
            </a:r>
          </a:p>
          <a:p>
            <a:r>
              <a:rPr lang="de-DE" sz="1100" dirty="0" err="1" smtClean="0"/>
              <a:t>Hersbruck</a:t>
            </a:r>
            <a:endParaRPr lang="de-DE" sz="1100" dirty="0" smtClean="0"/>
          </a:p>
        </p:txBody>
      </p:sp>
      <p:pic>
        <p:nvPicPr>
          <p:cNvPr id="30" name="Grafik 29" descr="C:\ALEXANDER GROSS Immobilien GmbH\A.GROSS.Immobilienmakler\Maklerobjekte\A l t e  O b j e k t e\Hersbruck, Amberger Str. 92 b, Deinzer.Klapperer\Bilder Amberger Str. 92 b\CIMG360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6363170"/>
            <a:ext cx="1079500" cy="1438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Textfeld 30"/>
          <p:cNvSpPr txBox="1"/>
          <p:nvPr/>
        </p:nvSpPr>
        <p:spPr>
          <a:xfrm>
            <a:off x="2718156" y="8098463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Reihenmittelhaus </a:t>
            </a:r>
          </a:p>
          <a:p>
            <a:r>
              <a:rPr lang="de-DE" sz="1100" dirty="0" err="1" smtClean="0"/>
              <a:t>Hersbruck</a:t>
            </a:r>
            <a:endParaRPr lang="de-DE" sz="1100" dirty="0" smtClean="0"/>
          </a:p>
        </p:txBody>
      </p:sp>
      <p:pic>
        <p:nvPicPr>
          <p:cNvPr id="32" name="Grafik 31" descr="C:\ALEXANDER GROSS Immobilien GmbH\A.GROSS.Immobilienmakler\Maklerobjekte\A l t e  O b j e k t e\Lauf, Glogauer Str. 5 b, Becker\Bilder Glo. 5 b\CIMG508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626" y="827584"/>
            <a:ext cx="1080135" cy="1439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hteck 4"/>
          <p:cNvSpPr/>
          <p:nvPr/>
        </p:nvSpPr>
        <p:spPr>
          <a:xfrm>
            <a:off x="4669497" y="2536762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Eigentumswohnung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Lauf </a:t>
            </a:r>
          </a:p>
        </p:txBody>
      </p:sp>
      <p:pic>
        <p:nvPicPr>
          <p:cNvPr id="33" name="Grafik 32" descr="C:\ALEXANDER GROSS Immobilien GmbH\A.GROSS.Immobilienmakler\Maklerobjekte\A l t e  O b j e k t e\Neuhaus, Postheimstr. 15, Karrasch\Bilder Neuhaus, Ph. 15\CIMG753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15" y="6744184"/>
            <a:ext cx="143891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660875" y="8085531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Eigentumswohnung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Neuhaus </a:t>
            </a:r>
            <a:r>
              <a:rPr lang="de-DE" altLang="de-DE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/ </a:t>
            </a:r>
            <a:r>
              <a:rPr lang="de-DE" altLang="de-DE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Pegnitz</a:t>
            </a:r>
          </a:p>
        </p:txBody>
      </p:sp>
      <p:pic>
        <p:nvPicPr>
          <p:cNvPr id="34" name="Grafik 33" descr="C:\Users\PClokal\Desktop\Vorderansicht Balkon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2" y="3851920"/>
            <a:ext cx="162052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2719513" y="5379542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Eigentumswohnung</a:t>
            </a:r>
          </a:p>
          <a:p>
            <a:r>
              <a:rPr lang="de-DE" sz="1100" dirty="0" smtClean="0"/>
              <a:t>Nürnberg/Rennweg</a:t>
            </a:r>
          </a:p>
        </p:txBody>
      </p:sp>
      <p:pic>
        <p:nvPicPr>
          <p:cNvPr id="19" name="Grafik 18" descr="C:\ALEXANDER GROSS Immobilien GmbH\A.GROSS.Immobilienmakler\Maklerobjekte\A l t e  O b j e k t e\Pegnitz, Am Kellerberg 19, Becker\Bilder Am K. 19\CIMG549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95" y="3732095"/>
            <a:ext cx="972185" cy="129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hteck 1"/>
          <p:cNvSpPr/>
          <p:nvPr/>
        </p:nvSpPr>
        <p:spPr>
          <a:xfrm>
            <a:off x="676976" y="5399321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Eigentumswohnung</a:t>
            </a:r>
          </a:p>
          <a:p>
            <a:r>
              <a:rPr lang="de-DE" sz="1100" dirty="0" smtClean="0"/>
              <a:t>Pegnitz</a:t>
            </a:r>
          </a:p>
        </p:txBody>
      </p:sp>
      <p:pic>
        <p:nvPicPr>
          <p:cNvPr id="22" name="Grafik 21" descr="C:\ALEXANDER GROSS Immobilien GmbH\A.GROSS.Immobilienmakler\Maklerobjekte\A l t e  O b j e k t e\Pegnitz, Am Kellerberg 8 b, Liechtenauer\Bilder\CIMG638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80" y="3837845"/>
            <a:ext cx="143891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hteck 8"/>
          <p:cNvSpPr/>
          <p:nvPr/>
        </p:nvSpPr>
        <p:spPr>
          <a:xfrm>
            <a:off x="4687995" y="5415893"/>
            <a:ext cx="2833885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Zweifamilienhaus </a:t>
            </a:r>
            <a:endParaRPr lang="de-DE" sz="1100" dirty="0" smtClean="0"/>
          </a:p>
          <a:p>
            <a:r>
              <a:rPr lang="de-DE" sz="1100" dirty="0" smtClean="0"/>
              <a:t>Pegnitz</a:t>
            </a:r>
          </a:p>
        </p:txBody>
      </p:sp>
      <p:pic>
        <p:nvPicPr>
          <p:cNvPr id="24" name="Grafik 23" descr="C:\Users\PClokal\Desktop\Logo diverse 2009 + 2010.kopie\Logo G app jpg-Format 2010.Internet Farben\45x45mm_logo_button_hellgrü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85" y="6646969"/>
            <a:ext cx="107950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hteck 11"/>
          <p:cNvSpPr/>
          <p:nvPr/>
        </p:nvSpPr>
        <p:spPr>
          <a:xfrm>
            <a:off x="4734380" y="8087686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Freizeitgrundstück</a:t>
            </a:r>
          </a:p>
          <a:p>
            <a:r>
              <a:rPr lang="de-DE" sz="1100" dirty="0" err="1" smtClean="0"/>
              <a:t>Dörfles</a:t>
            </a:r>
            <a:r>
              <a:rPr lang="de-DE" sz="1100" dirty="0" smtClean="0"/>
              <a:t>/</a:t>
            </a:r>
            <a:r>
              <a:rPr lang="de-DE" sz="1100" dirty="0" err="1" smtClean="0"/>
              <a:t>Obertrubach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5985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292422" y="3131840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260648" y="6012160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273050" y="8604448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870090" y="2252227"/>
            <a:ext cx="2448272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de-DE" altLang="de-DE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Einfamilienhaus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de-DE" altLang="de-DE" sz="11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Schnaittach</a:t>
            </a:r>
            <a:r>
              <a:rPr lang="de-DE" altLang="de-DE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de-DE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Osternohe</a:t>
            </a: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741997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Grafik 26" descr="C:\Users\PClokal\Desktop\Logo diverse 2009 + 2010.kopie\Logo G app jpg-Format 2010.Internet Farben\45x45mm_logo_button_hellgrü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4" y="3923928"/>
            <a:ext cx="107950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hteck 2"/>
          <p:cNvSpPr/>
          <p:nvPr/>
        </p:nvSpPr>
        <p:spPr>
          <a:xfrm>
            <a:off x="4918907" y="5398947"/>
            <a:ext cx="3117273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Baugrundstück</a:t>
            </a:r>
            <a:endParaRPr lang="de-DE" altLang="de-DE" sz="11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Hüttenbach</a:t>
            </a:r>
          </a:p>
        </p:txBody>
      </p:sp>
      <p:pic>
        <p:nvPicPr>
          <p:cNvPr id="28" name="Grafik 27" descr="C:\Users\PClokal\Desktop\Ansicht Gesamtanlag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681" y="6576194"/>
            <a:ext cx="143891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hteck 3"/>
          <p:cNvSpPr/>
          <p:nvPr/>
        </p:nvSpPr>
        <p:spPr>
          <a:xfrm>
            <a:off x="4759806" y="8015312"/>
            <a:ext cx="3429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Eigentumswohnung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Neunkirchen </a:t>
            </a:r>
            <a:r>
              <a:rPr lang="de-DE" altLang="de-DE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am </a:t>
            </a:r>
            <a:r>
              <a:rPr lang="de-DE" altLang="de-DE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Sand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lang="de-DE" sz="1100" dirty="0"/>
          </a:p>
        </p:txBody>
      </p:sp>
      <p:pic>
        <p:nvPicPr>
          <p:cNvPr id="29" name="Grafik 28" descr="C:\ALEXANDER GROSS Immobilien GmbH\A.GROSS.Immobilienmakler\Maklerobjekte\A l t e  O b j e k t e\Osternohe, Haidlinger Str. 20, Becker\Bilder Haidlinger Str. 20\CIMG576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37" y="1077727"/>
            <a:ext cx="143891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Grafik 12" descr="C:\ALEXANDER GROSS Immobilien GmbH\A.GROSS.Immobilienmakler\Maklerobjekte\A l t e  O b j e k t e\Neuhaus, Am Giedenplatz 2, Pfeffer\Bilder Am Giedenf. 2\CIMG216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3" y="3923928"/>
            <a:ext cx="143891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hteck 1"/>
          <p:cNvSpPr/>
          <p:nvPr/>
        </p:nvSpPr>
        <p:spPr>
          <a:xfrm>
            <a:off x="614043" y="5398946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Doppelhaushälfte                                    </a:t>
            </a:r>
            <a:endParaRPr lang="de-DE" sz="1100" dirty="0" smtClean="0"/>
          </a:p>
          <a:p>
            <a:r>
              <a:rPr lang="de-DE" sz="1100" dirty="0" smtClean="0"/>
              <a:t>Neuhaus </a:t>
            </a:r>
            <a:r>
              <a:rPr lang="de-DE" sz="1100" dirty="0"/>
              <a:t>/ </a:t>
            </a:r>
            <a:r>
              <a:rPr lang="de-DE" sz="1100" dirty="0" smtClean="0"/>
              <a:t>Pegnitz</a:t>
            </a:r>
          </a:p>
        </p:txBody>
      </p:sp>
      <p:pic>
        <p:nvPicPr>
          <p:cNvPr id="15" name="Grafik 14" descr="C:\ALEXANDER GROSS Immobilien GmbH\A.GROSS.Immobilienmakler\Maklerobjekte\A l t e  O b j e k t e\Pegnitz, Hans-Böckler-Str. 20, Jähnigen\Bilder H.-Bö.20\CIMG645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929" y="3923928"/>
            <a:ext cx="1362075" cy="1021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hteck 4"/>
          <p:cNvSpPr/>
          <p:nvPr/>
        </p:nvSpPr>
        <p:spPr>
          <a:xfrm>
            <a:off x="2873663" y="5408291"/>
            <a:ext cx="3429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 smtClean="0"/>
              <a:t>Eigentumswohnung</a:t>
            </a:r>
          </a:p>
          <a:p>
            <a:r>
              <a:rPr lang="de-DE" sz="1100" dirty="0" smtClean="0"/>
              <a:t>Pegnitz</a:t>
            </a:r>
          </a:p>
          <a:p>
            <a:endParaRPr lang="de-DE" sz="1100" dirty="0"/>
          </a:p>
        </p:txBody>
      </p:sp>
      <p:pic>
        <p:nvPicPr>
          <p:cNvPr id="17" name="Grafik 16" descr="C:\ALEXANDER GROSS Immobilien GmbH\A.GROSS.Immobilienmakler\Maklerobjekte\A l t e  O b j e k t e\Pegnitz, Vogelberg 24, Würschum\Bilder Vogelberg24, P\CIMG229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97" y="1043608"/>
            <a:ext cx="143891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614043" y="2551349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 smtClean="0"/>
              <a:t>Einfamilienhaus</a:t>
            </a:r>
            <a:endParaRPr lang="de-DE" sz="1100" dirty="0"/>
          </a:p>
          <a:p>
            <a:r>
              <a:rPr lang="de-DE" sz="1100" dirty="0" smtClean="0"/>
              <a:t>Pegnitz</a:t>
            </a:r>
            <a:endParaRPr lang="de-DE" sz="1100" dirty="0"/>
          </a:p>
        </p:txBody>
      </p:sp>
      <p:pic>
        <p:nvPicPr>
          <p:cNvPr id="19" name="Grafik 18" descr="C:\ALEXANDER GROSS Immobilien GmbH\A.GROSS.Immobilienmakler\Maklerobjekte\A l t e  O b j e k t e\Velden, Holunderweg 7, Riese\Bilder Holunderweg 7\CIMG530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88" y="1043608"/>
            <a:ext cx="143891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4797011" y="2551350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Einfamilienhaus</a:t>
            </a:r>
            <a:endParaRPr lang="de-DE" altLang="de-DE" sz="11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de-DE" altLang="de-DE" sz="11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Velden</a:t>
            </a:r>
            <a:endParaRPr lang="de-DE" altLang="de-DE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4" name="Grafik 23" descr="C:\ALEXANDER GROSS Immobilien GmbH\A.GROSS.Immobilienmakler\Maklerobjekte\A l t e  O b j e k t e\Happurg, Flurstr. 30, Brundisch\Bilder Happurg, Flurstr. 30\CIMG6593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293" y="6572413"/>
            <a:ext cx="1438275" cy="10788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hteck 24"/>
          <p:cNvSpPr/>
          <p:nvPr/>
        </p:nvSpPr>
        <p:spPr>
          <a:xfrm>
            <a:off x="2632293" y="7999113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 smtClean="0"/>
              <a:t>Eigentumswohnung</a:t>
            </a:r>
            <a:endParaRPr lang="de-DE" sz="1100" dirty="0"/>
          </a:p>
          <a:p>
            <a:r>
              <a:rPr lang="de-DE" sz="1100" dirty="0" err="1"/>
              <a:t>Happurg</a:t>
            </a:r>
            <a:r>
              <a:rPr lang="de-DE" sz="1100" dirty="0"/>
              <a:t> </a:t>
            </a:r>
            <a:endParaRPr lang="de-DE" sz="1100" dirty="0" smtClean="0"/>
          </a:p>
        </p:txBody>
      </p:sp>
      <p:pic>
        <p:nvPicPr>
          <p:cNvPr id="26" name="Grafik 25" descr="C:\Users\PClokal\Desktop\Logo diverse 2009 + 2010.kopie\Logo G app jpg-Format 2010.Internet Farben\45x45mm_logo_button_hellgrü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62" y="6550973"/>
            <a:ext cx="107950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hteck 8"/>
          <p:cNvSpPr/>
          <p:nvPr/>
        </p:nvSpPr>
        <p:spPr>
          <a:xfrm>
            <a:off x="618482" y="7975363"/>
            <a:ext cx="3429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 smtClean="0"/>
              <a:t>Baugrundstück                           </a:t>
            </a:r>
          </a:p>
          <a:p>
            <a:r>
              <a:rPr lang="de-DE" sz="1100" dirty="0" err="1" smtClean="0"/>
              <a:t>Betzenstein</a:t>
            </a:r>
            <a:endParaRPr lang="de-DE" sz="1100" dirty="0"/>
          </a:p>
          <a:p>
            <a:r>
              <a:rPr lang="de-DE" sz="1100" dirty="0" smtClean="0"/>
              <a:t>         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92719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97795"/>
            <a:ext cx="18473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100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2345695"/>
            <a:ext cx="110799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de-DE" altLang="de-D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30891" y="5364088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 smtClean="0"/>
              <a:t>Eigentumswohnung</a:t>
            </a:r>
          </a:p>
          <a:p>
            <a:r>
              <a:rPr lang="de-DE" sz="1100" dirty="0" smtClean="0"/>
              <a:t>Lauf</a:t>
            </a:r>
            <a:r>
              <a:rPr lang="de-DE" sz="1100" dirty="0"/>
              <a:t>	</a:t>
            </a:r>
            <a:endParaRPr lang="de-DE" sz="1100" dirty="0" smtClean="0"/>
          </a:p>
        </p:txBody>
      </p:sp>
      <p:cxnSp>
        <p:nvCxnSpPr>
          <p:cNvPr id="20" name="Gerade Verbindung 19"/>
          <p:cNvCxnSpPr/>
          <p:nvPr/>
        </p:nvCxnSpPr>
        <p:spPr>
          <a:xfrm>
            <a:off x="273050" y="8604448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260648" y="6012160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292422" y="3131840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592861" y="2440166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 smtClean="0"/>
              <a:t>Grundstück </a:t>
            </a:r>
            <a:r>
              <a:rPr lang="de-DE" sz="1100" dirty="0"/>
              <a:t>mit Scheune</a:t>
            </a:r>
            <a:endParaRPr lang="de-DE" sz="1100" dirty="0" smtClean="0"/>
          </a:p>
          <a:p>
            <a:r>
              <a:rPr lang="de-DE" sz="1100" dirty="0"/>
              <a:t>Pegnitz-</a:t>
            </a:r>
            <a:r>
              <a:rPr lang="de-DE" sz="1100" dirty="0" err="1"/>
              <a:t>Bronn</a:t>
            </a:r>
            <a:endParaRPr lang="de-DE" sz="1100" dirty="0" smtClean="0"/>
          </a:p>
        </p:txBody>
      </p:sp>
      <p:sp>
        <p:nvSpPr>
          <p:cNvPr id="4" name="Rechteck 3"/>
          <p:cNvSpPr/>
          <p:nvPr/>
        </p:nvSpPr>
        <p:spPr>
          <a:xfrm>
            <a:off x="4873704" y="5363153"/>
            <a:ext cx="3429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latin typeface="Calibri" pitchFamily="34" charset="0"/>
                <a:cs typeface="Times New Roman" pitchFamily="18" charset="0"/>
              </a:rPr>
              <a:t>Mehrfamilienhaus</a:t>
            </a:r>
            <a:r>
              <a:rPr lang="de-DE" sz="1100" dirty="0" smtClean="0"/>
              <a:t> </a:t>
            </a:r>
          </a:p>
          <a:p>
            <a:r>
              <a:rPr lang="de-DE" sz="1100" dirty="0">
                <a:latin typeface="Calibri" pitchFamily="34" charset="0"/>
                <a:cs typeface="Times New Roman" pitchFamily="18" charset="0"/>
              </a:rPr>
              <a:t>Pegnitz</a:t>
            </a:r>
          </a:p>
          <a:p>
            <a:r>
              <a:rPr lang="de-DE" sz="1100" dirty="0" smtClean="0"/>
              <a:t> </a:t>
            </a:r>
            <a:endParaRPr lang="de-DE" sz="1100" dirty="0"/>
          </a:p>
        </p:txBody>
      </p:sp>
      <p:pic>
        <p:nvPicPr>
          <p:cNvPr id="24" name="Grafik 23" descr="C:\Users\PClokal\Desktop\IMG_339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55" y="958467"/>
            <a:ext cx="1440000" cy="10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Grafik 26" descr="C:\Users\PClokal\Desktop\Ansicht Süd-Os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04" y="3846170"/>
            <a:ext cx="1439545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Grafik 29" descr="C:\Users\PClokal\Desktop\Hausansicht Westseit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97" y="3779911"/>
            <a:ext cx="1619885" cy="11829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Grafik 35" descr="C:\ALEXANDER GROSS Immobilien GmbH\A.GROSS.Immobilienmakler\Maklerobjekte\A l t e  O b j e k t e\Rupprechtstegen, Mühlenweg 4, Tauber 2011\Bilder M. 4,  2011\CIMG853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28" y="6596514"/>
            <a:ext cx="1519808" cy="11438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Rechteck 36"/>
          <p:cNvSpPr/>
          <p:nvPr/>
        </p:nvSpPr>
        <p:spPr>
          <a:xfrm>
            <a:off x="4933528" y="8059254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ea typeface="Calibri" pitchFamily="34" charset="0"/>
                <a:cs typeface="Times New Roman" pitchFamily="18" charset="0"/>
              </a:rPr>
              <a:t>Mehrfamilienwohnhaus                       </a:t>
            </a:r>
            <a:endParaRPr lang="de-DE" altLang="de-DE" sz="11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err="1" smtClean="0">
                <a:ea typeface="Calibri" pitchFamily="34" charset="0"/>
                <a:cs typeface="Times New Roman" pitchFamily="18" charset="0"/>
              </a:rPr>
              <a:t>Rupprechtstegen</a:t>
            </a:r>
            <a:r>
              <a:rPr lang="de-DE" altLang="de-DE" sz="1100" dirty="0" smtClean="0"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38" name="Grafik 37" descr="C:\ALEXANDER GROSS Immobilien GmbH\A.GROSS.Immobilienmakler\Maklerobjekte\A l t e  O b j e k t e\Pegnitz, Lochstein 9, Karg\Bilder Lochstein 9\CIMG558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6660851"/>
            <a:ext cx="143891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" name="Rechteck 38"/>
          <p:cNvSpPr/>
          <p:nvPr/>
        </p:nvSpPr>
        <p:spPr>
          <a:xfrm>
            <a:off x="449968" y="8059253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Einfamilienhaus mit ELW </a:t>
            </a:r>
            <a:endParaRPr lang="de-DE" sz="1100" dirty="0" smtClean="0"/>
          </a:p>
          <a:p>
            <a:r>
              <a:rPr lang="de-DE" sz="1100" dirty="0" smtClean="0"/>
              <a:t>Pegnitz</a:t>
            </a:r>
          </a:p>
        </p:txBody>
      </p:sp>
      <p:pic>
        <p:nvPicPr>
          <p:cNvPr id="40" name="Grafik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16" y="3527125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feld 40"/>
          <p:cNvSpPr txBox="1"/>
          <p:nvPr/>
        </p:nvSpPr>
        <p:spPr>
          <a:xfrm>
            <a:off x="2659904" y="5388246"/>
            <a:ext cx="19294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Baugrundstück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err="1" smtClean="0">
                <a:latin typeface="Calibri" pitchFamily="34" charset="0"/>
                <a:cs typeface="Times New Roman" pitchFamily="18" charset="0"/>
              </a:rPr>
              <a:t>Hersbruck</a:t>
            </a:r>
            <a:r>
              <a:rPr lang="de-DE" altLang="de-DE" sz="1100" dirty="0" smtClean="0">
                <a:latin typeface="Calibri" pitchFamily="34" charset="0"/>
                <a:cs typeface="Times New Roman" pitchFamily="18" charset="0"/>
              </a:rPr>
              <a:t>/Altensittenbach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endParaRPr lang="de-DE" sz="1100" dirty="0"/>
          </a:p>
        </p:txBody>
      </p:sp>
      <p:pic>
        <p:nvPicPr>
          <p:cNvPr id="42" name="Grafik 41" descr="C:\Users\PClokal\Desktop\Logo diverse 2009 + 2010.kopie\Logo G app jpg-Format 2010.Internet Farben\45x45mm_logo_button_hellgrün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991" y="6648976"/>
            <a:ext cx="107950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Rechteck 42"/>
          <p:cNvSpPr/>
          <p:nvPr/>
        </p:nvSpPr>
        <p:spPr>
          <a:xfrm>
            <a:off x="2643114" y="8117236"/>
            <a:ext cx="3429000" cy="4099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Baugrundstück               </a:t>
            </a:r>
          </a:p>
          <a:p>
            <a:r>
              <a:rPr lang="de-DE" sz="1100" dirty="0" err="1" smtClean="0"/>
              <a:t>Betzenstein</a:t>
            </a:r>
            <a:endParaRPr lang="de-DE" sz="1100" dirty="0"/>
          </a:p>
          <a:p>
            <a:r>
              <a:rPr lang="de-DE" sz="1100" dirty="0" smtClean="0"/>
              <a:t> </a:t>
            </a:r>
            <a:endParaRPr lang="de-DE" sz="1100" dirty="0"/>
          </a:p>
        </p:txBody>
      </p:sp>
      <p:pic>
        <p:nvPicPr>
          <p:cNvPr id="44" name="Grafik 43" descr="C:\ALEXANDER GROSS Immobilien GmbH\A.GROSS.Immobilienmakler\Maklerobjekte\A l t e  O b j e k t e\Hersbruck, Steingasse 2, Hagner\Bilder\CIMG7170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807" y="951866"/>
            <a:ext cx="1438275" cy="10788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5" name="Textfeld 44"/>
          <p:cNvSpPr txBox="1"/>
          <p:nvPr/>
        </p:nvSpPr>
        <p:spPr>
          <a:xfrm>
            <a:off x="2751682" y="2442544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Reiheneckhaus </a:t>
            </a:r>
            <a:endParaRPr lang="de-DE" sz="1100" dirty="0" smtClean="0"/>
          </a:p>
          <a:p>
            <a:r>
              <a:rPr lang="de-DE" sz="1100" dirty="0" err="1" smtClean="0"/>
              <a:t>Hersbruck</a:t>
            </a:r>
            <a:endParaRPr lang="de-DE" sz="1100" dirty="0" smtClean="0"/>
          </a:p>
        </p:txBody>
      </p:sp>
      <p:pic>
        <p:nvPicPr>
          <p:cNvPr id="46" name="Grafik 45" descr="C:\Users\PClokal\Desktop\Wohnzimmer Bild 1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6" y="899592"/>
            <a:ext cx="1620520" cy="107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7" name="Rechteck 46"/>
          <p:cNvSpPr/>
          <p:nvPr/>
        </p:nvSpPr>
        <p:spPr>
          <a:xfrm>
            <a:off x="4668312" y="2460034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Eigentumswohnung</a:t>
            </a:r>
            <a:endParaRPr lang="de-DE" altLang="de-DE" sz="11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Schnaittach</a:t>
            </a:r>
            <a:endParaRPr lang="de-DE" altLang="de-DE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Macintosh PowerPoint</Application>
  <PresentationFormat>Bildschirmpräsentation (4:3)</PresentationFormat>
  <Paragraphs>196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PClokal</dc:creator>
  <cp:lastModifiedBy>Michael Will</cp:lastModifiedBy>
  <cp:revision>100</cp:revision>
  <dcterms:created xsi:type="dcterms:W3CDTF">2015-10-30T13:08:31Z</dcterms:created>
  <dcterms:modified xsi:type="dcterms:W3CDTF">2016-05-18T06:10:24Z</dcterms:modified>
</cp:coreProperties>
</file>